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3/25/20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3/25/20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3/25/20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3/25/20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3/25/20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3/25/20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g"/><Relationship Id="rId3" Type="http://schemas.openxmlformats.org/officeDocument/2006/relationships/hyperlink" Target="https://www.youtube.com/watch?v=rWFRKuYt97o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KOyHQ7KLVY" TargetMode="External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Relationship Id="rId3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Whitebrook</a:t>
            </a:r>
            <a:r>
              <a:rPr lang="en-US" dirty="0" smtClean="0"/>
              <a:t> Farm Pony Club Riding Center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Steps for Shoeing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04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wear shoes and some are barefoot</a:t>
            </a:r>
            <a:endParaRPr lang="en-US" dirty="0"/>
          </a:p>
        </p:txBody>
      </p:sp>
      <p:pic>
        <p:nvPicPr>
          <p:cNvPr id="4" name="Content Placeholder 3" descr="istock-456082227_-_people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52" b="14052"/>
          <a:stretch>
            <a:fillRect/>
          </a:stretch>
        </p:blipFill>
        <p:spPr>
          <a:xfrm>
            <a:off x="3809188" y="1524000"/>
            <a:ext cx="4877611" cy="2709784"/>
          </a:xfrm>
        </p:spPr>
      </p:pic>
      <p:pic>
        <p:nvPicPr>
          <p:cNvPr id="5" name="Picture 4" descr="file0001176798396-770x40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9" y="4072937"/>
            <a:ext cx="4934220" cy="259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Parts of the Hoof</a:t>
            </a:r>
            <a:endParaRPr lang="en-US" dirty="0"/>
          </a:p>
        </p:txBody>
      </p:sp>
      <p:pic>
        <p:nvPicPr>
          <p:cNvPr id="6" name="Content Placeholder 5" descr="Partsofthehoof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64" b="127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3416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Preparation</a:t>
            </a:r>
          </a:p>
          <a:p>
            <a:r>
              <a:rPr lang="en-US" sz="4000" dirty="0" smtClean="0"/>
              <a:t>Forging</a:t>
            </a:r>
          </a:p>
          <a:p>
            <a:r>
              <a:rPr lang="en-US" sz="4000" dirty="0" smtClean="0"/>
              <a:t>Fitting </a:t>
            </a:r>
          </a:p>
          <a:p>
            <a:r>
              <a:rPr lang="en-US" sz="4000" dirty="0" smtClean="0"/>
              <a:t>Nailing</a:t>
            </a:r>
          </a:p>
          <a:p>
            <a:r>
              <a:rPr lang="en-US" sz="4000" dirty="0" smtClean="0"/>
              <a:t>Finishing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Prince Frog Flies Next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2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535549"/>
          </a:xfrm>
        </p:spPr>
        <p:txBody>
          <a:bodyPr/>
          <a:lstStyle/>
          <a:p>
            <a:pPr algn="ctr"/>
            <a:r>
              <a:rPr lang="en-US" dirty="0" smtClean="0"/>
              <a:t>Preparation</a:t>
            </a:r>
            <a:endParaRPr lang="en-US" dirty="0"/>
          </a:p>
        </p:txBody>
      </p:sp>
      <p:pic>
        <p:nvPicPr>
          <p:cNvPr id="7" name="Picture Placeholder 6" descr="FE_FE201110110519966AR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4" r="11284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629400" y="1094944"/>
            <a:ext cx="2057400" cy="4924856"/>
          </a:xfrm>
        </p:spPr>
        <p:txBody>
          <a:bodyPr>
            <a:normAutofit/>
          </a:bodyPr>
          <a:lstStyle/>
          <a:p>
            <a:r>
              <a:rPr lang="en-US" dirty="0" smtClean="0"/>
              <a:t>Rest hoof on the hoof stand</a:t>
            </a:r>
          </a:p>
          <a:p>
            <a:r>
              <a:rPr lang="en-US" dirty="0" smtClean="0"/>
              <a:t>Use hoof (drawing) knife to cut and trim away the sole</a:t>
            </a:r>
          </a:p>
          <a:p>
            <a:r>
              <a:rPr lang="en-US" dirty="0" smtClean="0"/>
              <a:t>Use nippers to cut away excess wall</a:t>
            </a:r>
          </a:p>
          <a:p>
            <a:r>
              <a:rPr lang="en-US" dirty="0" smtClean="0"/>
              <a:t>Use rasp to file down hoof</a:t>
            </a:r>
          </a:p>
          <a:p>
            <a:r>
              <a:rPr lang="en-US" dirty="0" smtClean="0"/>
              <a:t>Trim Frog with hoof knife</a:t>
            </a:r>
          </a:p>
          <a:p>
            <a:r>
              <a:rPr lang="en-US" dirty="0" smtClean="0">
                <a:hlinkClick r:id="rId3"/>
              </a:rPr>
              <a:t>Hoof 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40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500" dirty="0" smtClean="0"/>
              <a:t>Hot &amp; Cold Shoeing</a:t>
            </a:r>
          </a:p>
          <a:p>
            <a:pPr algn="ctr"/>
            <a:r>
              <a:rPr lang="en-US" sz="1500" dirty="0" smtClean="0"/>
              <a:t>Hot shoeing= the farrier heats the shoe in the forge. </a:t>
            </a:r>
          </a:p>
          <a:p>
            <a:pPr algn="ctr"/>
            <a:r>
              <a:rPr lang="en-US" sz="1500" dirty="0" smtClean="0"/>
              <a:t>Cold shoeing= just shapes the shoe with the hammer and anvil</a:t>
            </a:r>
            <a:endParaRPr lang="en-US" sz="1500" dirty="0"/>
          </a:p>
        </p:txBody>
      </p:sp>
      <p:pic>
        <p:nvPicPr>
          <p:cNvPr id="10" name="Content Placeholder 9" descr="hot sho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4" r="20974"/>
          <a:stretch>
            <a:fillRect/>
          </a:stretch>
        </p:blipFill>
        <p:spPr/>
      </p:pic>
      <p:pic>
        <p:nvPicPr>
          <p:cNvPr id="11" name="Content Placeholder 10" descr="farrier-making-a-horseshoe-and-moulding-it-over-an-anvil-while-it-ETCBF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2" r="12052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8788" y="204831"/>
            <a:ext cx="8229600" cy="72907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Forging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Shape shoe against the anvil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02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shoe against hoof</a:t>
            </a:r>
          </a:p>
          <a:p>
            <a:r>
              <a:rPr lang="en-US" dirty="0" smtClean="0"/>
              <a:t>Check angle of hoof and compare to other hoofs</a:t>
            </a:r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WKOyHQ7KLVY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dirty="0" smtClean="0"/>
              <a:t>Fitting</a:t>
            </a:r>
            <a:endParaRPr lang="en-US" sz="5500" dirty="0"/>
          </a:p>
        </p:txBody>
      </p:sp>
      <p:pic>
        <p:nvPicPr>
          <p:cNvPr id="8" name="Picture 7" descr="6a00e398c5c9dd00050137e01ca954860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716" y="3113467"/>
            <a:ext cx="4375437" cy="328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03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hammer &amp; nails to affix the shoe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Twist sharp point of nail off with the hammer</a:t>
            </a:r>
          </a:p>
          <a:p>
            <a:r>
              <a:rPr lang="en-US" dirty="0" smtClean="0"/>
              <a:t>Tighten </a:t>
            </a:r>
            <a:r>
              <a:rPr lang="en-US" dirty="0"/>
              <a:t>the nails and file under the nails with a rasp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9788" y="2525670"/>
            <a:ext cx="4038600" cy="3589857"/>
          </a:xfrm>
        </p:spPr>
        <p:txBody>
          <a:bodyPr/>
          <a:lstStyle/>
          <a:p>
            <a:r>
              <a:rPr lang="en-US" dirty="0" smtClean="0"/>
              <a:t>Flatten the nails with the clinchers</a:t>
            </a:r>
          </a:p>
          <a:p>
            <a:r>
              <a:rPr lang="en-US" dirty="0" smtClean="0"/>
              <a:t>Smooth clinches with a rasp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Nailing</a:t>
            </a:r>
            <a:endParaRPr lang="en-US" sz="6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>
          <a:xfrm>
            <a:off x="4648200" y="1399592"/>
            <a:ext cx="4040188" cy="1126077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Nails </a:t>
            </a:r>
            <a:r>
              <a:rPr lang="en-US" dirty="0"/>
              <a:t>are bent over to form “clinches”</a:t>
            </a:r>
          </a:p>
          <a:p>
            <a:endParaRPr lang="en-US" dirty="0"/>
          </a:p>
        </p:txBody>
      </p:sp>
      <p:pic>
        <p:nvPicPr>
          <p:cNvPr id="8" name="Picture 7" descr="nailing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93" y="4516660"/>
            <a:ext cx="3413445" cy="1943038"/>
          </a:xfrm>
          <a:prstGeom prst="rect">
            <a:avLst/>
          </a:prstGeom>
        </p:spPr>
      </p:pic>
      <p:pic>
        <p:nvPicPr>
          <p:cNvPr id="9" name="Picture 8" descr="maxresdefaul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193" y="4516660"/>
            <a:ext cx="3575195" cy="201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31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SB2-6-17-02_large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6" r="10836"/>
          <a:stretch>
            <a:fillRect/>
          </a:stretch>
        </p:blipFill>
        <p:spPr>
          <a:xfrm>
            <a:off x="433388" y="457200"/>
            <a:ext cx="5610225" cy="5715000"/>
          </a:xfrm>
        </p:spPr>
      </p:pic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4572000"/>
          </a:xfrm>
        </p:spPr>
        <p:txBody>
          <a:bodyPr/>
          <a:lstStyle/>
          <a:p>
            <a:r>
              <a:rPr lang="en-US" dirty="0" smtClean="0"/>
              <a:t>Smooth the horse hoof around shoe with a rasp. Don’t rasp too much!</a:t>
            </a:r>
          </a:p>
          <a:p>
            <a:r>
              <a:rPr lang="en-US" dirty="0" smtClean="0"/>
              <a:t>The outside of a hoof has a protective covering called the “</a:t>
            </a:r>
            <a:r>
              <a:rPr lang="en-US" dirty="0" err="1" smtClean="0"/>
              <a:t>periople</a:t>
            </a:r>
            <a:r>
              <a:rPr lang="en-US" dirty="0" smtClean="0"/>
              <a:t>”. It retains the moisture of the hoof and protects the hoof from bacteria and other problems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43689" y="457200"/>
            <a:ext cx="2722359" cy="1066800"/>
          </a:xfrm>
        </p:spPr>
        <p:txBody>
          <a:bodyPr>
            <a:normAutofit/>
          </a:bodyPr>
          <a:lstStyle/>
          <a:p>
            <a:pPr algn="ctr"/>
            <a:r>
              <a:rPr lang="en-US" sz="4500" dirty="0" smtClean="0"/>
              <a:t>Finishing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49929404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7122484b904081a795e9162d063286a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717" y="481775"/>
            <a:ext cx="4544530" cy="60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135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817</TotalTime>
  <Words>225</Words>
  <Application>Microsoft Macintosh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Steps for Shoeing</vt:lpstr>
      <vt:lpstr>Parts of the Hoof</vt:lpstr>
      <vt:lpstr>Prince Frog Flies Next Friday</vt:lpstr>
      <vt:lpstr>Preparation</vt:lpstr>
      <vt:lpstr>Forging</vt:lpstr>
      <vt:lpstr>Fitting</vt:lpstr>
      <vt:lpstr>Nailing</vt:lpstr>
      <vt:lpstr>Finishing</vt:lpstr>
      <vt:lpstr>PowerPoint Presentation</vt:lpstr>
      <vt:lpstr>Some wear shoes and some are barefoot</vt:lpstr>
    </vt:vector>
  </TitlesOfParts>
  <Company>R &amp; R Auto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for Shoeing</dc:title>
  <dc:creator>Jon Ranes</dc:creator>
  <cp:lastModifiedBy>Jon Ranes</cp:lastModifiedBy>
  <cp:revision>8</cp:revision>
  <dcterms:created xsi:type="dcterms:W3CDTF">2020-03-26T04:23:21Z</dcterms:created>
  <dcterms:modified xsi:type="dcterms:W3CDTF">2020-03-26T18:00:56Z</dcterms:modified>
</cp:coreProperties>
</file>